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160854066"/>
              </p:ext>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Bobbing Along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heels touching left or rightmost fault line,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The bobbers must be activated before being shot, and are not disappearing targets.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A3A2F40-DEB0-4BCD-918C-FD84E863BB89}"/>
              </a:ext>
            </a:extLst>
          </p:cNvPr>
          <p:cNvPicPr>
            <a:picLocks noChangeAspect="1"/>
          </p:cNvPicPr>
          <p:nvPr/>
        </p:nvPicPr>
        <p:blipFill>
          <a:blip r:embed="rId5"/>
          <a:stretch>
            <a:fillRect/>
          </a:stretch>
        </p:blipFill>
        <p:spPr>
          <a:xfrm>
            <a:off x="180474" y="3816990"/>
            <a:ext cx="7026664" cy="289128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6186309"/>
          </a:xfrm>
          <a:prstGeom prst="rect">
            <a:avLst/>
          </a:prstGeom>
          <a:noFill/>
        </p:spPr>
        <p:txBody>
          <a:bodyPr wrap="square" rtlCol="0">
            <a:spAutoFit/>
          </a:bodyPr>
          <a:lstStyle/>
          <a:p>
            <a:pPr algn="ctr"/>
            <a:r>
              <a:rPr lang="en-US" b="1" dirty="0"/>
              <a:t>Bobbing Along</a:t>
            </a:r>
          </a:p>
          <a:p>
            <a:pPr algn="ctr"/>
            <a:r>
              <a:rPr lang="en-US" b="1" dirty="0"/>
              <a:t>Written Stage Briefing</a:t>
            </a:r>
          </a:p>
          <a:p>
            <a:r>
              <a:rPr lang="en-US" dirty="0"/>
              <a:t>Bobbing Along is an 18 round, 90 point, Comstock medium course. There are eight USPSA targets and two pepper poppers. The best two hits on paper will score, and steel must fall to score.</a:t>
            </a:r>
          </a:p>
          <a:p>
            <a:endParaRPr lang="en-US" dirty="0"/>
          </a:p>
          <a:p>
            <a:r>
              <a:rPr lang="en-US" dirty="0"/>
              <a:t>The bobbing targets are not disappearing targets and must be activated before being engaged. Please check the activators before walkthrough and set them up the same way every time.</a:t>
            </a:r>
          </a:p>
          <a:p>
            <a:endParaRPr lang="en-US" dirty="0"/>
          </a:p>
          <a:p>
            <a:r>
              <a:rPr lang="en-US" dirty="0"/>
              <a:t>Handgun start position is standing with heels touching left or rightmost fault line, outside the shooting area, wrists below belt. Handgun is loaded and holstered.</a:t>
            </a:r>
          </a:p>
          <a:p>
            <a:endParaRPr lang="en-US" dirty="0"/>
          </a:p>
          <a:p>
            <a:r>
              <a:rPr lang="en-US" dirty="0"/>
              <a:t>PCC start position is standing with heels touching left or rightmost fault line, outside the shooting area, muzzle pointed at either orange cone. Loaded carbine is held with both hands, shouldered,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1760</TotalTime>
  <Words>246</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2019-12-16T23:16:14Z</dcterms:modified>
  <cp:category>Shooting</cp:category>
</cp:coreProperties>
</file>

<file path=docProps/thumbnail.jpeg>
</file>